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Sora Medium"/>
      <p:regular r:id="rId11"/>
    </p:embeddedFont>
    <p:embeddedFont>
      <p:font typeface="Sora Medium"/>
      <p:regular r:id="rId12"/>
    </p:embeddedFont>
    <p:embeddedFont>
      <p:font typeface="Noto Sans TC"/>
      <p:regular r:id="rId13"/>
    </p:embeddedFont>
    <p:embeddedFont>
      <p:font typeface="Noto Sans TC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667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TimeCapsule: Unlock the Past, Ace the Future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544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Digitally connecting student knowledge across batches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9952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Presented by: [Team Member 1], [Team Member 2], [Team Member 3]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282" y="373499"/>
            <a:ext cx="9663470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Bridging the Knowledge Gap: The TimeCapsule Solution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43282" y="1137404"/>
            <a:ext cx="3407212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Problem: Disconnected Knowledge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43282" y="1485305"/>
            <a:ext cx="6606302" cy="651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Juniors often struggle to access valuable academic notes, resources, and insights from seniors. This leads to redundant effort, missed learning opportunities, and a fragmented knowledge base within the university community.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282" y="2289929"/>
            <a:ext cx="6606302" cy="66063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88436" y="1137404"/>
            <a:ext cx="388691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Solution: Automated Knowledge Sharing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488436" y="1485305"/>
            <a:ext cx="6606302" cy="651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TimeCapsule provides a seamless digital platform. By leveraging SharePoint, Power Automate, and Microsoft Forms, we automate the process of sharing academic materials, ensuring juniors have direct access to a wealth of senior wisdom.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436" y="2289929"/>
            <a:ext cx="6606302" cy="66063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1478"/>
            <a:ext cx="1182695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How TimeCapsule Works: A Step-by-Step Flow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68391"/>
            <a:ext cx="6521410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Junior Request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789759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junior fills out a Microsoft Form, specifying the academic materials they need from a senior.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368391"/>
            <a:ext cx="6521410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3558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Automated Trigger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513558" y="3789759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Automate automatically triggers a workflow, granting the senior access to a dedicated SharePoint folder.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23197"/>
            <a:ext cx="6521410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148" y="56153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Senior Upload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92148" y="6044565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senior uploads their relevant notes, assignments, or study materials as PDFs to the designated SharePoint folder.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23197"/>
            <a:ext cx="6521410" cy="7937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3558" y="5615345"/>
            <a:ext cx="26055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Feedback &amp; Tracking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513558" y="6044565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Feedback on shared materials is captured in Excel, and a faculty dashboard displays real-time participation metrics.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2658"/>
            <a:ext cx="120600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Benefits: Empowering Academic Excellence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79571"/>
            <a:ext cx="595313" cy="595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7109" y="2446973"/>
            <a:ext cx="258925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Streamlined Sharing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637109" y="2876193"/>
            <a:ext cx="555402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Effortless and organized distribution of academic materials, eliminating manual processes and delays.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2279571"/>
            <a:ext cx="595313" cy="595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2464" y="2446973"/>
            <a:ext cx="30584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Collaboration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282464" y="2876193"/>
            <a:ext cx="5554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Fosters a culture of mentorship and peer-to-peer learning between different student batches.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07406"/>
            <a:ext cx="595313" cy="595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37109" y="41748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 Efficiency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637109" y="4604028"/>
            <a:ext cx="555402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Saves valuable time for both students seeking resources and faculty managing academic support.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4007406"/>
            <a:ext cx="595313" cy="5953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82464" y="4174808"/>
            <a:ext cx="258306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Automated Tracking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282464" y="4604028"/>
            <a:ext cx="5554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automation and robust tracking capabilities provide insights into engagement and resource utilization.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35241"/>
            <a:ext cx="595313" cy="5953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37109" y="59026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Quality Resources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637109" y="6331863"/>
            <a:ext cx="555402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Ensures easy access to high-quality, relevant academic materials directly from experienced seniors.</a:t>
            </a:r>
            <a:endParaRPr lang="en-US" sz="15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5735241"/>
            <a:ext cx="595313" cy="5953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282464" y="5902643"/>
            <a:ext cx="2747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Knowledge Retention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8282464" y="6331863"/>
            <a:ext cx="5554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Creates a living repository of academic knowledge that can be passed down and built upon each year.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2025-07-25T15:15:04Z</dcterms:created>
  <dcterms:modified xsi:type="dcterms:W3CDTF">2025-07-25T15:15:04Z</dcterms:modified>
</cp:coreProperties>
</file>